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3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8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6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7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0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3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1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2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8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77F5-3703-4B55-8736-68F2751B2523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168C2-B54C-4BC7-8F58-3ADB39195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9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452" t="8760" r="7668" b="5501"/>
          <a:stretch/>
        </p:blipFill>
        <p:spPr>
          <a:xfrm>
            <a:off x="1210614" y="412124"/>
            <a:ext cx="10393252" cy="62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4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394" t="11576" r="12815" b="5325"/>
          <a:stretch/>
        </p:blipFill>
        <p:spPr>
          <a:xfrm>
            <a:off x="682580" y="618186"/>
            <a:ext cx="10251584" cy="607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1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947" t="9287" r="11727" b="5854"/>
          <a:stretch/>
        </p:blipFill>
        <p:spPr>
          <a:xfrm>
            <a:off x="1275008" y="450760"/>
            <a:ext cx="9800824" cy="620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2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165" t="43618" r="12320" b="13248"/>
          <a:stretch/>
        </p:blipFill>
        <p:spPr>
          <a:xfrm>
            <a:off x="824248" y="1300767"/>
            <a:ext cx="11174390" cy="354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2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0274" t="8934" r="13112" b="8847"/>
          <a:stretch/>
        </p:blipFill>
        <p:spPr>
          <a:xfrm>
            <a:off x="927278" y="425002"/>
            <a:ext cx="9968249" cy="601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1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927" t="23019" r="11232" b="22227"/>
          <a:stretch/>
        </p:blipFill>
        <p:spPr>
          <a:xfrm>
            <a:off x="716909" y="1210614"/>
            <a:ext cx="11183170" cy="466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6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</dc:creator>
  <cp:lastModifiedBy>Evelyn</cp:lastModifiedBy>
  <cp:revision>2</cp:revision>
  <dcterms:created xsi:type="dcterms:W3CDTF">2019-03-09T18:52:37Z</dcterms:created>
  <dcterms:modified xsi:type="dcterms:W3CDTF">2019-03-09T18:55:22Z</dcterms:modified>
</cp:coreProperties>
</file>